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256" r:id="rId5"/>
    <p:sldId id="288" r:id="rId6"/>
    <p:sldId id="289" r:id="rId7"/>
    <p:sldId id="290" r:id="rId8"/>
    <p:sldId id="293" r:id="rId9"/>
    <p:sldId id="294" r:id="rId10"/>
    <p:sldId id="295" r:id="rId11"/>
    <p:sldId id="296" r:id="rId12"/>
    <p:sldId id="297" r:id="rId13"/>
    <p:sldId id="28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483B"/>
    <a:srgbClr val="045042"/>
    <a:srgbClr val="056754"/>
    <a:srgbClr val="045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5" autoAdjust="0"/>
    <p:restoredTop sz="94652" autoAdjust="0"/>
  </p:normalViewPr>
  <p:slideViewPr>
    <p:cSldViewPr snapToGrid="0" showGuides="1">
      <p:cViewPr varScale="1">
        <p:scale>
          <a:sx n="82" d="100"/>
          <a:sy n="82" d="100"/>
        </p:scale>
        <p:origin x="691" y="72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39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8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15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5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68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903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57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6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741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725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080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9/14/2023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1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75000"/>
            </a:schemeClr>
          </a:fgClr>
          <a:bgClr>
            <a:srgbClr val="04504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3106" y="2659070"/>
            <a:ext cx="9144000" cy="2387600"/>
          </a:xfrm>
        </p:spPr>
        <p:txBody>
          <a:bodyPr lIns="0" tIns="0" rIns="0" bIns="0" anchor="t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Attendence</a:t>
            </a:r>
            <a:r>
              <a:rPr lang="en-US" b="1" dirty="0">
                <a:solidFill>
                  <a:schemeClr val="bg1"/>
                </a:solidFill>
              </a:rPr>
              <a:t> Management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System 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AF2E100-5585-3BD2-498E-3D6E795424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127319"/>
            <a:ext cx="12192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Marwa Mohamed </a:t>
            </a:r>
            <a:r>
              <a:rPr lang="en-US" dirty="0" err="1">
                <a:solidFill>
                  <a:schemeClr val="bg1"/>
                </a:solidFill>
              </a:rPr>
              <a:t>samy</a:t>
            </a:r>
            <a:r>
              <a:rPr lang="en-US" dirty="0">
                <a:solidFill>
                  <a:schemeClr val="bg1"/>
                </a:solidFill>
              </a:rPr>
              <a:t> Mohamed               </a:t>
            </a:r>
            <a:r>
              <a:rPr lang="en-US" dirty="0" err="1">
                <a:solidFill>
                  <a:schemeClr val="bg1"/>
                </a:solidFill>
              </a:rPr>
              <a:t>maram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nasser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farid</a:t>
            </a:r>
            <a:r>
              <a:rPr lang="en-US" dirty="0">
                <a:solidFill>
                  <a:schemeClr val="bg1"/>
                </a:solidFill>
              </a:rPr>
              <a:t>    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Habiba </a:t>
            </a:r>
            <a:r>
              <a:rPr lang="en-US" dirty="0" err="1">
                <a:solidFill>
                  <a:schemeClr val="bg1"/>
                </a:solidFill>
              </a:rPr>
              <a:t>amr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ali</a:t>
            </a:r>
            <a:r>
              <a:rPr lang="en-US" dirty="0">
                <a:solidFill>
                  <a:schemeClr val="bg1"/>
                </a:solidFill>
              </a:rPr>
              <a:t>                                                    Habiba </a:t>
            </a:r>
            <a:r>
              <a:rPr lang="en-US" dirty="0" err="1">
                <a:solidFill>
                  <a:schemeClr val="bg1"/>
                </a:solidFill>
              </a:rPr>
              <a:t>abdelsamea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abdelhamed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Aya </a:t>
            </a:r>
            <a:r>
              <a:rPr lang="en-US" dirty="0" err="1">
                <a:solidFill>
                  <a:schemeClr val="bg1"/>
                </a:solidFill>
              </a:rPr>
              <a:t>yousry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Aboelabas</a:t>
            </a:r>
            <a:r>
              <a:rPr lang="en-US" dirty="0">
                <a:solidFill>
                  <a:schemeClr val="bg1"/>
                </a:solidFill>
              </a:rPr>
              <a:t>                                       Mohamed </a:t>
            </a:r>
            <a:r>
              <a:rPr lang="en-US" dirty="0" err="1">
                <a:solidFill>
                  <a:schemeClr val="bg1"/>
                </a:solidFill>
              </a:rPr>
              <a:t>sayed</a:t>
            </a:r>
            <a:r>
              <a:rPr lang="en-US" dirty="0">
                <a:solidFill>
                  <a:schemeClr val="bg1"/>
                </a:solidFill>
              </a:rPr>
              <a:t> taha </a:t>
            </a:r>
            <a:r>
              <a:rPr lang="en-US" dirty="0" err="1">
                <a:solidFill>
                  <a:schemeClr val="bg1"/>
                </a:solidFill>
              </a:rPr>
              <a:t>sakr</a:t>
            </a:r>
            <a:r>
              <a:rPr lang="en-US" dirty="0">
                <a:solidFill>
                  <a:schemeClr val="bg1"/>
                </a:solidFill>
              </a:rPr>
              <a:t>        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                                      Mohamed </a:t>
            </a:r>
            <a:r>
              <a:rPr lang="en-US" dirty="0" err="1">
                <a:solidFill>
                  <a:schemeClr val="bg1"/>
                </a:solidFill>
              </a:rPr>
              <a:t>adel</a:t>
            </a:r>
            <a:r>
              <a:rPr lang="en-US" dirty="0">
                <a:solidFill>
                  <a:schemeClr val="bg1"/>
                </a:solidFill>
              </a:rPr>
              <a:t> Mohamed 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92318" y="11382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12806" y="-661394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3">
              <a:lumMod val="75000"/>
            </a:schemeClr>
          </a:fgClr>
          <a:bgClr>
            <a:srgbClr val="04483B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30403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5251-C933-6837-6F05-2BB95164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Brief about the project: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71E44-8973-C702-E115-3799F8484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A student attendance management system is a software tool that assists educational institutions in tracking and managing student attendance effectively . tracks student attendance without using paper 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676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screenshot of a login window&#10;&#10;Description automatically generated">
            <a:extLst>
              <a:ext uri="{FF2B5EF4-FFF2-40B4-BE49-F238E27FC236}">
                <a16:creationId xmlns:a16="http://schemas.microsoft.com/office/drawing/2014/main" id="{75CC7B8A-1A15-14ED-24D5-F9AA2F7FF18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r="3748"/>
          <a:stretch>
            <a:fillRect/>
          </a:stretch>
        </p:blipFill>
        <p:spPr>
          <a:xfrm>
            <a:off x="216744" y="321564"/>
            <a:ext cx="3935411" cy="310743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CCB4DC-C5E7-E47B-860C-3BB3B9EDD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34" y="3902021"/>
            <a:ext cx="3932236" cy="1957604"/>
          </a:xfrm>
        </p:spPr>
        <p:txBody>
          <a:bodyPr>
            <a:normAutofit/>
          </a:bodyPr>
          <a:lstStyle/>
          <a:p>
            <a:r>
              <a:rPr lang="en-US" sz="2000" dirty="0"/>
              <a:t>This frame is used to check your username and password and give you access to the system  if you are a student, teacher or admin. </a:t>
            </a:r>
          </a:p>
        </p:txBody>
      </p:sp>
      <p:pic>
        <p:nvPicPr>
          <p:cNvPr id="2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14DBD3-0E5F-7359-FE6A-1D450642E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1" b="6011"/>
          <a:stretch>
            <a:fillRect/>
          </a:stretch>
        </p:blipFill>
        <p:spPr>
          <a:xfrm>
            <a:off x="6354148" y="418257"/>
            <a:ext cx="4991910" cy="3941657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8A47639-9834-C3EF-8D79-31EAAB143906}"/>
              </a:ext>
            </a:extLst>
          </p:cNvPr>
          <p:cNvSpPr txBox="1">
            <a:spLocks/>
          </p:cNvSpPr>
          <p:nvPr/>
        </p:nvSpPr>
        <p:spPr>
          <a:xfrm>
            <a:off x="6988628" y="4710599"/>
            <a:ext cx="3549715" cy="1400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In this frame if you chose admin then you will choose which one (student or teacher) you want to add,delete or edit in it.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4527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D3F769F5-7F55-299F-4D2F-B92C22AE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" b="63"/>
          <a:stretch/>
        </p:blipFill>
        <p:spPr>
          <a:xfrm>
            <a:off x="149290" y="151117"/>
            <a:ext cx="6844496" cy="2465186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CFF320F-9B0F-56B0-6392-1A7CD9993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317" y="2616303"/>
            <a:ext cx="6321151" cy="619515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 this frame the admin is allowed to add student edit or delete its data.</a:t>
            </a:r>
          </a:p>
        </p:txBody>
      </p:sp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CB215ECA-077F-805E-65D1-1D61EBC210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" b="859"/>
          <a:stretch/>
        </p:blipFill>
        <p:spPr>
          <a:xfrm>
            <a:off x="4869666" y="3149995"/>
            <a:ext cx="7089068" cy="2677924"/>
          </a:xfr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AB0E946-5273-046F-5A1E-A150C494B29D}"/>
              </a:ext>
            </a:extLst>
          </p:cNvPr>
          <p:cNvSpPr txBox="1">
            <a:spLocks/>
          </p:cNvSpPr>
          <p:nvPr/>
        </p:nvSpPr>
        <p:spPr>
          <a:xfrm>
            <a:off x="4580417" y="5940186"/>
            <a:ext cx="9474251" cy="83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In this frame the admin is allowed to add teacher edit or delete its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048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65F80971-5907-C646-1E44-60E2EAA77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r="3210"/>
          <a:stretch/>
        </p:blipFill>
        <p:spPr>
          <a:xfrm>
            <a:off x="66504" y="494491"/>
            <a:ext cx="4650378" cy="3341915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47CD53D-8024-9C1B-F5DA-B05F21FC8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95975" y="4198774"/>
            <a:ext cx="4245396" cy="2164735"/>
          </a:xfrm>
        </p:spPr>
        <p:txBody>
          <a:bodyPr/>
          <a:lstStyle/>
          <a:p>
            <a:r>
              <a:rPr lang="en-US" sz="2000" dirty="0"/>
              <a:t>In this frame if chose student then you will move to this frame which shows you details about your attendance</a:t>
            </a:r>
            <a:r>
              <a:rPr lang="en-US" dirty="0"/>
              <a:t>. </a:t>
            </a:r>
          </a:p>
        </p:txBody>
      </p:sp>
      <p:pic>
        <p:nvPicPr>
          <p:cNvPr id="10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8217D66-A9D7-8431-ECAF-39C4D33A95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6" b="3596"/>
          <a:stretch>
            <a:fillRect/>
          </a:stretch>
        </p:blipFill>
        <p:spPr>
          <a:xfrm>
            <a:off x="5295518" y="2165448"/>
            <a:ext cx="6700507" cy="2697778"/>
          </a:xfr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7495D54-244E-2249-CB89-50139C77693D}"/>
              </a:ext>
            </a:extLst>
          </p:cNvPr>
          <p:cNvSpPr txBox="1">
            <a:spLocks/>
          </p:cNvSpPr>
          <p:nvPr/>
        </p:nvSpPr>
        <p:spPr>
          <a:xfrm>
            <a:off x="5295518" y="5194570"/>
            <a:ext cx="6601410" cy="888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in this frame if you are teacher you are allowed to add a student delete or edit or see his records.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3666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8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BA55EA00-5FD9-FF8C-80E1-58E5CABC38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b="1246"/>
          <a:stretch/>
        </p:blipFill>
        <p:spPr>
          <a:xfrm>
            <a:off x="227011" y="275029"/>
            <a:ext cx="4820478" cy="2415950"/>
          </a:xfrm>
          <a:noFill/>
          <a:ln>
            <a:solidFill>
              <a:srgbClr val="045042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356C78-5A90-FFAF-C652-BBE7E56C4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2770" y="2759698"/>
            <a:ext cx="3756523" cy="66930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Attendence</a:t>
            </a:r>
            <a:r>
              <a:rPr lang="en-US" sz="2000" dirty="0">
                <a:solidFill>
                  <a:schemeClr val="bg1"/>
                </a:solidFill>
              </a:rPr>
              <a:t> table in database.</a:t>
            </a:r>
          </a:p>
        </p:txBody>
      </p:sp>
      <p:pic>
        <p:nvPicPr>
          <p:cNvPr id="10" name="Picture Placeholder 7">
            <a:extLst>
              <a:ext uri="{FF2B5EF4-FFF2-40B4-BE49-F238E27FC236}">
                <a16:creationId xmlns:a16="http://schemas.microsoft.com/office/drawing/2014/main" id="{822B45B6-8FA8-7C00-DE07-DF6379398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" r="5023"/>
          <a:stretch/>
        </p:blipFill>
        <p:spPr>
          <a:xfrm>
            <a:off x="3747582" y="3200399"/>
            <a:ext cx="5353347" cy="3055058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880F204-0FE7-63DB-0E73-18B7ADD7375B}"/>
              </a:ext>
            </a:extLst>
          </p:cNvPr>
          <p:cNvSpPr txBox="1">
            <a:spLocks/>
          </p:cNvSpPr>
          <p:nvPr/>
        </p:nvSpPr>
        <p:spPr>
          <a:xfrm>
            <a:off x="4796755" y="6392896"/>
            <a:ext cx="3955775" cy="636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Students table in database. </a:t>
            </a:r>
          </a:p>
        </p:txBody>
      </p:sp>
      <p:pic>
        <p:nvPicPr>
          <p:cNvPr id="12" name="Picture Placeholder 14">
            <a:extLst>
              <a:ext uri="{FF2B5EF4-FFF2-40B4-BE49-F238E27FC236}">
                <a16:creationId xmlns:a16="http://schemas.microsoft.com/office/drawing/2014/main" id="{3BCD77DF-E77C-F67E-B100-6D3C8BB34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8" r="2358"/>
          <a:stretch/>
        </p:blipFill>
        <p:spPr>
          <a:xfrm>
            <a:off x="6910843" y="419035"/>
            <a:ext cx="5059662" cy="2117033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34505E2-8053-F70A-493B-23FCE6D32836}"/>
              </a:ext>
            </a:extLst>
          </p:cNvPr>
          <p:cNvSpPr txBox="1">
            <a:spLocks/>
          </p:cNvSpPr>
          <p:nvPr/>
        </p:nvSpPr>
        <p:spPr>
          <a:xfrm>
            <a:off x="7374835" y="2536068"/>
            <a:ext cx="4131679" cy="454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Teachers table in database.</a:t>
            </a:r>
          </a:p>
        </p:txBody>
      </p:sp>
    </p:spTree>
    <p:extLst>
      <p:ext uri="{BB962C8B-B14F-4D97-AF65-F5344CB8AC3E}">
        <p14:creationId xmlns:p14="http://schemas.microsoft.com/office/powerpoint/2010/main" val="268235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5795B-AB0F-855A-8F1B-B72D4AD6B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ndicam 2023-08-22 22-02-51-920">
            <a:hlinkClick r:id="" action="ppaction://media"/>
            <a:extLst>
              <a:ext uri="{FF2B5EF4-FFF2-40B4-BE49-F238E27FC236}">
                <a16:creationId xmlns:a16="http://schemas.microsoft.com/office/drawing/2014/main" id="{093D7AB6-3000-4BF3-C1FF-C322D54164B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62138"/>
            <a:ext cx="10515600" cy="4276725"/>
          </a:xfrm>
        </p:spPr>
      </p:pic>
    </p:spTree>
    <p:extLst>
      <p:ext uri="{BB962C8B-B14F-4D97-AF65-F5344CB8AC3E}">
        <p14:creationId xmlns:p14="http://schemas.microsoft.com/office/powerpoint/2010/main" val="226710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3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236ED-6602-BF10-68EE-1F9583CA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ndicam 2023-08-22 22-35-28-468">
            <a:hlinkClick r:id="" action="ppaction://media"/>
            <a:extLst>
              <a:ext uri="{FF2B5EF4-FFF2-40B4-BE49-F238E27FC236}">
                <a16:creationId xmlns:a16="http://schemas.microsoft.com/office/drawing/2014/main" id="{4D85F42A-35C4-FB94-A243-9F9107003BE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62138"/>
            <a:ext cx="10515600" cy="4276725"/>
          </a:xfrm>
        </p:spPr>
      </p:pic>
    </p:spTree>
    <p:extLst>
      <p:ext uri="{BB962C8B-B14F-4D97-AF65-F5344CB8AC3E}">
        <p14:creationId xmlns:p14="http://schemas.microsoft.com/office/powerpoint/2010/main" val="294409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00DA-9944-E49B-D7B9-EEFC4986D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andicam 2023-08-22 23-15-51-157">
            <a:hlinkClick r:id="" action="ppaction://media"/>
            <a:extLst>
              <a:ext uri="{FF2B5EF4-FFF2-40B4-BE49-F238E27FC236}">
                <a16:creationId xmlns:a16="http://schemas.microsoft.com/office/drawing/2014/main" id="{A375DDB1-8204-90C9-5B97-EBA5357053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62138"/>
            <a:ext cx="10515600" cy="4276725"/>
          </a:xfrm>
        </p:spPr>
      </p:pic>
    </p:spTree>
    <p:extLst>
      <p:ext uri="{BB962C8B-B14F-4D97-AF65-F5344CB8AC3E}">
        <p14:creationId xmlns:p14="http://schemas.microsoft.com/office/powerpoint/2010/main" val="152294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609EDA-869E-4BE5-AE5D-B898C584B6F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</TotalTime>
  <Words>211</Words>
  <Application>Microsoft Office PowerPoint</Application>
  <PresentationFormat>Widescreen</PresentationFormat>
  <Paragraphs>19</Paragraphs>
  <Slides>10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Aharoni</vt:lpstr>
      <vt:lpstr>Andalus</vt:lpstr>
      <vt:lpstr>Arial</vt:lpstr>
      <vt:lpstr>Calibri</vt:lpstr>
      <vt:lpstr>Calibri Light</vt:lpstr>
      <vt:lpstr>Office Theme</vt:lpstr>
      <vt:lpstr>Attendence Management System </vt:lpstr>
      <vt:lpstr>Brief about the project: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Attendence Management System </dc:title>
  <dc:creator>مروه محمد سامى محمد محمد</dc:creator>
  <cp:lastModifiedBy>مروه محمد سامى محمد محمد</cp:lastModifiedBy>
  <cp:revision>12</cp:revision>
  <dcterms:created xsi:type="dcterms:W3CDTF">2023-08-21T22:36:35Z</dcterms:created>
  <dcterms:modified xsi:type="dcterms:W3CDTF">2023-09-13T21:10:53Z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